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73" r:id="rId4"/>
    <p:sldId id="258" r:id="rId5"/>
    <p:sldId id="259" r:id="rId6"/>
    <p:sldId id="260" r:id="rId7"/>
    <p:sldId id="262" r:id="rId8"/>
    <p:sldId id="271" r:id="rId9"/>
    <p:sldId id="276" r:id="rId10"/>
    <p:sldId id="277" r:id="rId11"/>
    <p:sldId id="279" r:id="rId12"/>
    <p:sldId id="280" r:id="rId13"/>
    <p:sldId id="282" r:id="rId14"/>
    <p:sldId id="274" r:id="rId15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82" d="100"/>
          <a:sy n="82" d="100"/>
        </p:scale>
        <p:origin x="88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4D4446-A3FD-48DB-B8E6-B5B094B72B50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</dgm:pt>
    <dgm:pt modelId="{38ACA5C0-3242-4C3D-945B-EB35A87AF122}">
      <dgm:prSet phldrT="[Text]"/>
      <dgm:spPr/>
      <dgm:t>
        <a:bodyPr/>
        <a:lstStyle/>
        <a:p>
          <a:r>
            <a:rPr lang="id-ID" dirty="0" smtClean="0"/>
            <a:t>Build Software</a:t>
          </a:r>
          <a:endParaRPr lang="id-ID" dirty="0"/>
        </a:p>
      </dgm:t>
    </dgm:pt>
    <dgm:pt modelId="{DE7D8914-32F3-43AC-A045-C50C148FDC49}" type="parTrans" cxnId="{8DA072DE-D9E4-4897-905F-470DE0A411DB}">
      <dgm:prSet/>
      <dgm:spPr/>
      <dgm:t>
        <a:bodyPr/>
        <a:lstStyle/>
        <a:p>
          <a:endParaRPr lang="id-ID"/>
        </a:p>
      </dgm:t>
    </dgm:pt>
    <dgm:pt modelId="{42629FA8-CC5C-42A8-97F2-8A2F78403E12}" type="sibTrans" cxnId="{8DA072DE-D9E4-4897-905F-470DE0A411DB}">
      <dgm:prSet/>
      <dgm:spPr/>
      <dgm:t>
        <a:bodyPr/>
        <a:lstStyle/>
        <a:p>
          <a:endParaRPr lang="id-ID"/>
        </a:p>
      </dgm:t>
    </dgm:pt>
    <dgm:pt modelId="{2FFDE3E5-FFED-4079-8E27-1A71A62A1563}">
      <dgm:prSet phldrT="[Text]"/>
      <dgm:spPr/>
      <dgm:t>
        <a:bodyPr/>
        <a:lstStyle/>
        <a:p>
          <a:r>
            <a:rPr lang="id-ID" dirty="0" smtClean="0"/>
            <a:t>Marketing Software</a:t>
          </a:r>
          <a:endParaRPr lang="id-ID" dirty="0"/>
        </a:p>
      </dgm:t>
    </dgm:pt>
    <dgm:pt modelId="{DEA79A01-9EB2-4DE0-8774-7832827F81B7}" type="parTrans" cxnId="{A9C4AB0B-E7A7-4AB4-88E9-797D4DE1396A}">
      <dgm:prSet/>
      <dgm:spPr/>
      <dgm:t>
        <a:bodyPr/>
        <a:lstStyle/>
        <a:p>
          <a:endParaRPr lang="id-ID"/>
        </a:p>
      </dgm:t>
    </dgm:pt>
    <dgm:pt modelId="{DCA87609-5B64-44EE-9913-F20EAC0CFDC7}" type="sibTrans" cxnId="{A9C4AB0B-E7A7-4AB4-88E9-797D4DE1396A}">
      <dgm:prSet/>
      <dgm:spPr/>
      <dgm:t>
        <a:bodyPr/>
        <a:lstStyle/>
        <a:p>
          <a:endParaRPr lang="id-ID"/>
        </a:p>
      </dgm:t>
    </dgm:pt>
    <dgm:pt modelId="{1D5804CF-B683-4973-84FD-8A9AF5B01F2A}">
      <dgm:prSet phldrT="[Text]"/>
      <dgm:spPr/>
      <dgm:t>
        <a:bodyPr/>
        <a:lstStyle/>
        <a:p>
          <a:r>
            <a:rPr lang="id-ID" dirty="0" smtClean="0"/>
            <a:t>Rental Software</a:t>
          </a:r>
          <a:endParaRPr lang="id-ID" dirty="0"/>
        </a:p>
      </dgm:t>
    </dgm:pt>
    <dgm:pt modelId="{0EBB972C-5197-423C-9C8C-28C71BEF47B0}" type="parTrans" cxnId="{C2B48364-D3FA-4E74-88E1-035D30B9520E}">
      <dgm:prSet/>
      <dgm:spPr/>
      <dgm:t>
        <a:bodyPr/>
        <a:lstStyle/>
        <a:p>
          <a:endParaRPr lang="id-ID"/>
        </a:p>
      </dgm:t>
    </dgm:pt>
    <dgm:pt modelId="{C15D1CE1-66EA-417D-BC46-E5C1B33A949B}" type="sibTrans" cxnId="{C2B48364-D3FA-4E74-88E1-035D30B9520E}">
      <dgm:prSet/>
      <dgm:spPr/>
      <dgm:t>
        <a:bodyPr/>
        <a:lstStyle/>
        <a:p>
          <a:endParaRPr lang="id-ID"/>
        </a:p>
      </dgm:t>
    </dgm:pt>
    <dgm:pt modelId="{22922C53-85C2-4A74-A950-02A53569FC5C}">
      <dgm:prSet phldrT="[Text]"/>
      <dgm:spPr/>
      <dgm:t>
        <a:bodyPr/>
        <a:lstStyle/>
        <a:p>
          <a:r>
            <a:rPr lang="id-ID" dirty="0" smtClean="0"/>
            <a:t>Re Development</a:t>
          </a:r>
          <a:endParaRPr lang="id-ID" dirty="0"/>
        </a:p>
      </dgm:t>
    </dgm:pt>
    <dgm:pt modelId="{6C65268E-ACD9-4AB2-A3B3-4CD2A2855E88}" type="parTrans" cxnId="{458AD232-450A-46F5-BD5C-7BE60D545493}">
      <dgm:prSet/>
      <dgm:spPr/>
      <dgm:t>
        <a:bodyPr/>
        <a:lstStyle/>
        <a:p>
          <a:endParaRPr lang="id-ID"/>
        </a:p>
      </dgm:t>
    </dgm:pt>
    <dgm:pt modelId="{FEABD109-4C3E-4BF3-8682-AF8837CABE0B}" type="sibTrans" cxnId="{458AD232-450A-46F5-BD5C-7BE60D545493}">
      <dgm:prSet/>
      <dgm:spPr/>
      <dgm:t>
        <a:bodyPr/>
        <a:lstStyle/>
        <a:p>
          <a:endParaRPr lang="id-ID"/>
        </a:p>
      </dgm:t>
    </dgm:pt>
    <dgm:pt modelId="{1980D01E-3F0A-4880-814A-585F7A7C42E8}">
      <dgm:prSet phldrT="[Text]"/>
      <dgm:spPr/>
      <dgm:t>
        <a:bodyPr/>
        <a:lstStyle/>
        <a:p>
          <a:r>
            <a:rPr lang="id-ID" dirty="0" smtClean="0"/>
            <a:t>Analysis</a:t>
          </a:r>
          <a:endParaRPr lang="id-ID" dirty="0"/>
        </a:p>
      </dgm:t>
    </dgm:pt>
    <dgm:pt modelId="{316BE675-869C-4EF5-A090-41FF6C5F50CE}" type="parTrans" cxnId="{15FF2273-424A-4251-AFF2-160AFC0F0F21}">
      <dgm:prSet/>
      <dgm:spPr/>
      <dgm:t>
        <a:bodyPr/>
        <a:lstStyle/>
        <a:p>
          <a:endParaRPr lang="id-ID"/>
        </a:p>
      </dgm:t>
    </dgm:pt>
    <dgm:pt modelId="{86EDDC5D-B489-4EA6-8FF3-E853FE446EBE}" type="sibTrans" cxnId="{15FF2273-424A-4251-AFF2-160AFC0F0F21}">
      <dgm:prSet/>
      <dgm:spPr/>
      <dgm:t>
        <a:bodyPr/>
        <a:lstStyle/>
        <a:p>
          <a:endParaRPr lang="id-ID"/>
        </a:p>
      </dgm:t>
    </dgm:pt>
    <dgm:pt modelId="{6BC69EF6-0298-4B94-A23E-67C81CDE5317}" type="pres">
      <dgm:prSet presAssocID="{784D4446-A3FD-48DB-B8E6-B5B094B72B50}" presName="cycle" presStyleCnt="0">
        <dgm:presLayoutVars>
          <dgm:dir/>
          <dgm:resizeHandles val="exact"/>
        </dgm:presLayoutVars>
      </dgm:prSet>
      <dgm:spPr/>
    </dgm:pt>
    <dgm:pt modelId="{0F6A6D4B-4FF0-4A0D-96DB-B65A120162E8}" type="pres">
      <dgm:prSet presAssocID="{1980D01E-3F0A-4880-814A-585F7A7C42E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8441486-7AD1-4D9E-AE36-D71411731A03}" type="pres">
      <dgm:prSet presAssocID="{86EDDC5D-B489-4EA6-8FF3-E853FE446EBE}" presName="sibTrans" presStyleLbl="sibTrans2D1" presStyleIdx="0" presStyleCnt="5"/>
      <dgm:spPr/>
      <dgm:t>
        <a:bodyPr/>
        <a:lstStyle/>
        <a:p>
          <a:endParaRPr lang="id-ID"/>
        </a:p>
      </dgm:t>
    </dgm:pt>
    <dgm:pt modelId="{E4232AC7-676D-49CE-ACF5-FA4B76F1EB55}" type="pres">
      <dgm:prSet presAssocID="{86EDDC5D-B489-4EA6-8FF3-E853FE446EBE}" presName="connectorText" presStyleLbl="sibTrans2D1" presStyleIdx="0" presStyleCnt="5"/>
      <dgm:spPr/>
      <dgm:t>
        <a:bodyPr/>
        <a:lstStyle/>
        <a:p>
          <a:endParaRPr lang="id-ID"/>
        </a:p>
      </dgm:t>
    </dgm:pt>
    <dgm:pt modelId="{19FACFF2-7FD2-46FD-84C3-8F4278324CDA}" type="pres">
      <dgm:prSet presAssocID="{38ACA5C0-3242-4C3D-945B-EB35A87AF12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FED1F94-2E00-4A99-B336-1AC046443966}" type="pres">
      <dgm:prSet presAssocID="{42629FA8-CC5C-42A8-97F2-8A2F78403E12}" presName="sibTrans" presStyleLbl="sibTrans2D1" presStyleIdx="1" presStyleCnt="5"/>
      <dgm:spPr/>
      <dgm:t>
        <a:bodyPr/>
        <a:lstStyle/>
        <a:p>
          <a:endParaRPr lang="id-ID"/>
        </a:p>
      </dgm:t>
    </dgm:pt>
    <dgm:pt modelId="{3BA2BFCC-69A4-4C8A-825E-A6A56DB9AA7E}" type="pres">
      <dgm:prSet presAssocID="{42629FA8-CC5C-42A8-97F2-8A2F78403E12}" presName="connectorText" presStyleLbl="sibTrans2D1" presStyleIdx="1" presStyleCnt="5"/>
      <dgm:spPr/>
      <dgm:t>
        <a:bodyPr/>
        <a:lstStyle/>
        <a:p>
          <a:endParaRPr lang="id-ID"/>
        </a:p>
      </dgm:t>
    </dgm:pt>
    <dgm:pt modelId="{06218FB7-FD3A-42AE-8B00-C0632B137343}" type="pres">
      <dgm:prSet presAssocID="{2FFDE3E5-FFED-4079-8E27-1A71A62A156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7B78DC1-E008-425D-B5AA-E4EB27B3EE36}" type="pres">
      <dgm:prSet presAssocID="{DCA87609-5B64-44EE-9913-F20EAC0CFDC7}" presName="sibTrans" presStyleLbl="sibTrans2D1" presStyleIdx="2" presStyleCnt="5"/>
      <dgm:spPr/>
      <dgm:t>
        <a:bodyPr/>
        <a:lstStyle/>
        <a:p>
          <a:endParaRPr lang="id-ID"/>
        </a:p>
      </dgm:t>
    </dgm:pt>
    <dgm:pt modelId="{50F1CDFF-C158-43B4-9A72-ABDB68386742}" type="pres">
      <dgm:prSet presAssocID="{DCA87609-5B64-44EE-9913-F20EAC0CFDC7}" presName="connectorText" presStyleLbl="sibTrans2D1" presStyleIdx="2" presStyleCnt="5"/>
      <dgm:spPr/>
      <dgm:t>
        <a:bodyPr/>
        <a:lstStyle/>
        <a:p>
          <a:endParaRPr lang="id-ID"/>
        </a:p>
      </dgm:t>
    </dgm:pt>
    <dgm:pt modelId="{98766C0E-A6F7-4B2B-98BF-F0B00003E2D7}" type="pres">
      <dgm:prSet presAssocID="{1D5804CF-B683-4973-84FD-8A9AF5B01F2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BCCC96E-8E3B-4949-A159-710BB178BE08}" type="pres">
      <dgm:prSet presAssocID="{C15D1CE1-66EA-417D-BC46-E5C1B33A949B}" presName="sibTrans" presStyleLbl="sibTrans2D1" presStyleIdx="3" presStyleCnt="5"/>
      <dgm:spPr/>
      <dgm:t>
        <a:bodyPr/>
        <a:lstStyle/>
        <a:p>
          <a:endParaRPr lang="id-ID"/>
        </a:p>
      </dgm:t>
    </dgm:pt>
    <dgm:pt modelId="{F72D5AD1-AF52-46CC-9E44-BA703ED1CCC4}" type="pres">
      <dgm:prSet presAssocID="{C15D1CE1-66EA-417D-BC46-E5C1B33A949B}" presName="connectorText" presStyleLbl="sibTrans2D1" presStyleIdx="3" presStyleCnt="5"/>
      <dgm:spPr/>
      <dgm:t>
        <a:bodyPr/>
        <a:lstStyle/>
        <a:p>
          <a:endParaRPr lang="id-ID"/>
        </a:p>
      </dgm:t>
    </dgm:pt>
    <dgm:pt modelId="{F17EADB9-5F27-4A3E-9EC6-720433E7CFEC}" type="pres">
      <dgm:prSet presAssocID="{22922C53-85C2-4A74-A950-02A53569FC5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07F63BD-772C-4192-A32E-6ED93875AD6E}" type="pres">
      <dgm:prSet presAssocID="{FEABD109-4C3E-4BF3-8682-AF8837CABE0B}" presName="sibTrans" presStyleLbl="sibTrans2D1" presStyleIdx="4" presStyleCnt="5"/>
      <dgm:spPr/>
      <dgm:t>
        <a:bodyPr/>
        <a:lstStyle/>
        <a:p>
          <a:endParaRPr lang="id-ID"/>
        </a:p>
      </dgm:t>
    </dgm:pt>
    <dgm:pt modelId="{BCF2D3A7-5C9D-4575-B912-9F61F079573C}" type="pres">
      <dgm:prSet presAssocID="{FEABD109-4C3E-4BF3-8682-AF8837CABE0B}" presName="connectorText" presStyleLbl="sibTrans2D1" presStyleIdx="4" presStyleCnt="5"/>
      <dgm:spPr/>
      <dgm:t>
        <a:bodyPr/>
        <a:lstStyle/>
        <a:p>
          <a:endParaRPr lang="id-ID"/>
        </a:p>
      </dgm:t>
    </dgm:pt>
  </dgm:ptLst>
  <dgm:cxnLst>
    <dgm:cxn modelId="{BFD8645B-D9F9-40BF-87D5-4689AF93FA90}" type="presOf" srcId="{42629FA8-CC5C-42A8-97F2-8A2F78403E12}" destId="{3BA2BFCC-69A4-4C8A-825E-A6A56DB9AA7E}" srcOrd="1" destOrd="0" presId="urn:microsoft.com/office/officeart/2005/8/layout/cycle2"/>
    <dgm:cxn modelId="{647C9937-D4B5-4A5D-856D-D192FC8714E8}" type="presOf" srcId="{2FFDE3E5-FFED-4079-8E27-1A71A62A1563}" destId="{06218FB7-FD3A-42AE-8B00-C0632B137343}" srcOrd="0" destOrd="0" presId="urn:microsoft.com/office/officeart/2005/8/layout/cycle2"/>
    <dgm:cxn modelId="{A9C4AB0B-E7A7-4AB4-88E9-797D4DE1396A}" srcId="{784D4446-A3FD-48DB-B8E6-B5B094B72B50}" destId="{2FFDE3E5-FFED-4079-8E27-1A71A62A1563}" srcOrd="2" destOrd="0" parTransId="{DEA79A01-9EB2-4DE0-8774-7832827F81B7}" sibTransId="{DCA87609-5B64-44EE-9913-F20EAC0CFDC7}"/>
    <dgm:cxn modelId="{20E342DC-ACF7-41EF-A906-548D134676AF}" type="presOf" srcId="{FEABD109-4C3E-4BF3-8682-AF8837CABE0B}" destId="{BCF2D3A7-5C9D-4575-B912-9F61F079573C}" srcOrd="1" destOrd="0" presId="urn:microsoft.com/office/officeart/2005/8/layout/cycle2"/>
    <dgm:cxn modelId="{C5FDB2C7-BB28-4DF0-81B9-14C89F39E1A1}" type="presOf" srcId="{1980D01E-3F0A-4880-814A-585F7A7C42E8}" destId="{0F6A6D4B-4FF0-4A0D-96DB-B65A120162E8}" srcOrd="0" destOrd="0" presId="urn:microsoft.com/office/officeart/2005/8/layout/cycle2"/>
    <dgm:cxn modelId="{457D72D0-4BDF-42D9-AF78-B690CD058513}" type="presOf" srcId="{22922C53-85C2-4A74-A950-02A53569FC5C}" destId="{F17EADB9-5F27-4A3E-9EC6-720433E7CFEC}" srcOrd="0" destOrd="0" presId="urn:microsoft.com/office/officeart/2005/8/layout/cycle2"/>
    <dgm:cxn modelId="{458AD232-450A-46F5-BD5C-7BE60D545493}" srcId="{784D4446-A3FD-48DB-B8E6-B5B094B72B50}" destId="{22922C53-85C2-4A74-A950-02A53569FC5C}" srcOrd="4" destOrd="0" parTransId="{6C65268E-ACD9-4AB2-A3B3-4CD2A2855E88}" sibTransId="{FEABD109-4C3E-4BF3-8682-AF8837CABE0B}"/>
    <dgm:cxn modelId="{C8638EAE-14A3-45D6-8E29-411EBD50BA18}" type="presOf" srcId="{1D5804CF-B683-4973-84FD-8A9AF5B01F2A}" destId="{98766C0E-A6F7-4B2B-98BF-F0B00003E2D7}" srcOrd="0" destOrd="0" presId="urn:microsoft.com/office/officeart/2005/8/layout/cycle2"/>
    <dgm:cxn modelId="{2A16D256-830E-48BC-AE04-73A1408E87C4}" type="presOf" srcId="{C15D1CE1-66EA-417D-BC46-E5C1B33A949B}" destId="{6BCCC96E-8E3B-4949-A159-710BB178BE08}" srcOrd="0" destOrd="0" presId="urn:microsoft.com/office/officeart/2005/8/layout/cycle2"/>
    <dgm:cxn modelId="{8DA072DE-D9E4-4897-905F-470DE0A411DB}" srcId="{784D4446-A3FD-48DB-B8E6-B5B094B72B50}" destId="{38ACA5C0-3242-4C3D-945B-EB35A87AF122}" srcOrd="1" destOrd="0" parTransId="{DE7D8914-32F3-43AC-A045-C50C148FDC49}" sibTransId="{42629FA8-CC5C-42A8-97F2-8A2F78403E12}"/>
    <dgm:cxn modelId="{21E61388-0DD3-47A8-9556-E36AC85135F1}" type="presOf" srcId="{FEABD109-4C3E-4BF3-8682-AF8837CABE0B}" destId="{707F63BD-772C-4192-A32E-6ED93875AD6E}" srcOrd="0" destOrd="0" presId="urn:microsoft.com/office/officeart/2005/8/layout/cycle2"/>
    <dgm:cxn modelId="{332A0D50-7D7B-4B7A-B656-404DAE9ABE9C}" type="presOf" srcId="{86EDDC5D-B489-4EA6-8FF3-E853FE446EBE}" destId="{E4232AC7-676D-49CE-ACF5-FA4B76F1EB55}" srcOrd="1" destOrd="0" presId="urn:microsoft.com/office/officeart/2005/8/layout/cycle2"/>
    <dgm:cxn modelId="{CEC1BF81-7ADB-4AB5-9229-8F49491DB679}" type="presOf" srcId="{C15D1CE1-66EA-417D-BC46-E5C1B33A949B}" destId="{F72D5AD1-AF52-46CC-9E44-BA703ED1CCC4}" srcOrd="1" destOrd="0" presId="urn:microsoft.com/office/officeart/2005/8/layout/cycle2"/>
    <dgm:cxn modelId="{EA95E1D5-62C3-45E7-B80D-D880E663244B}" type="presOf" srcId="{42629FA8-CC5C-42A8-97F2-8A2F78403E12}" destId="{2FED1F94-2E00-4A99-B336-1AC046443966}" srcOrd="0" destOrd="0" presId="urn:microsoft.com/office/officeart/2005/8/layout/cycle2"/>
    <dgm:cxn modelId="{D5AD2C68-24B2-44A9-8F28-A64C467DE2D8}" type="presOf" srcId="{86EDDC5D-B489-4EA6-8FF3-E853FE446EBE}" destId="{38441486-7AD1-4D9E-AE36-D71411731A03}" srcOrd="0" destOrd="0" presId="urn:microsoft.com/office/officeart/2005/8/layout/cycle2"/>
    <dgm:cxn modelId="{1CC77F69-76B7-447D-9044-32AA58B4EE9E}" type="presOf" srcId="{784D4446-A3FD-48DB-B8E6-B5B094B72B50}" destId="{6BC69EF6-0298-4B94-A23E-67C81CDE5317}" srcOrd="0" destOrd="0" presId="urn:microsoft.com/office/officeart/2005/8/layout/cycle2"/>
    <dgm:cxn modelId="{CA7917E2-C38C-40FD-BFAF-484E73BEFA02}" type="presOf" srcId="{DCA87609-5B64-44EE-9913-F20EAC0CFDC7}" destId="{50F1CDFF-C158-43B4-9A72-ABDB68386742}" srcOrd="1" destOrd="0" presId="urn:microsoft.com/office/officeart/2005/8/layout/cycle2"/>
    <dgm:cxn modelId="{C2B48364-D3FA-4E74-88E1-035D30B9520E}" srcId="{784D4446-A3FD-48DB-B8E6-B5B094B72B50}" destId="{1D5804CF-B683-4973-84FD-8A9AF5B01F2A}" srcOrd="3" destOrd="0" parTransId="{0EBB972C-5197-423C-9C8C-28C71BEF47B0}" sibTransId="{C15D1CE1-66EA-417D-BC46-E5C1B33A949B}"/>
    <dgm:cxn modelId="{15FF2273-424A-4251-AFF2-160AFC0F0F21}" srcId="{784D4446-A3FD-48DB-B8E6-B5B094B72B50}" destId="{1980D01E-3F0A-4880-814A-585F7A7C42E8}" srcOrd="0" destOrd="0" parTransId="{316BE675-869C-4EF5-A090-41FF6C5F50CE}" sibTransId="{86EDDC5D-B489-4EA6-8FF3-E853FE446EBE}"/>
    <dgm:cxn modelId="{B472D197-89AC-4680-8FE0-FC87B32233FB}" type="presOf" srcId="{38ACA5C0-3242-4C3D-945B-EB35A87AF122}" destId="{19FACFF2-7FD2-46FD-84C3-8F4278324CDA}" srcOrd="0" destOrd="0" presId="urn:microsoft.com/office/officeart/2005/8/layout/cycle2"/>
    <dgm:cxn modelId="{6702B48E-D745-42FE-AC2C-813210687E10}" type="presOf" srcId="{DCA87609-5B64-44EE-9913-F20EAC0CFDC7}" destId="{87B78DC1-E008-425D-B5AA-E4EB27B3EE36}" srcOrd="0" destOrd="0" presId="urn:microsoft.com/office/officeart/2005/8/layout/cycle2"/>
    <dgm:cxn modelId="{A53E27E2-7B14-403D-9BF9-1225BE6977E9}" type="presParOf" srcId="{6BC69EF6-0298-4B94-A23E-67C81CDE5317}" destId="{0F6A6D4B-4FF0-4A0D-96DB-B65A120162E8}" srcOrd="0" destOrd="0" presId="urn:microsoft.com/office/officeart/2005/8/layout/cycle2"/>
    <dgm:cxn modelId="{6E73E54B-8483-4400-9872-6204898C2748}" type="presParOf" srcId="{6BC69EF6-0298-4B94-A23E-67C81CDE5317}" destId="{38441486-7AD1-4D9E-AE36-D71411731A03}" srcOrd="1" destOrd="0" presId="urn:microsoft.com/office/officeart/2005/8/layout/cycle2"/>
    <dgm:cxn modelId="{F7DC89D2-C5B2-4E9B-9DF5-86010A75D5A1}" type="presParOf" srcId="{38441486-7AD1-4D9E-AE36-D71411731A03}" destId="{E4232AC7-676D-49CE-ACF5-FA4B76F1EB55}" srcOrd="0" destOrd="0" presId="urn:microsoft.com/office/officeart/2005/8/layout/cycle2"/>
    <dgm:cxn modelId="{B7443E76-53CB-4DF3-A915-705311284294}" type="presParOf" srcId="{6BC69EF6-0298-4B94-A23E-67C81CDE5317}" destId="{19FACFF2-7FD2-46FD-84C3-8F4278324CDA}" srcOrd="2" destOrd="0" presId="urn:microsoft.com/office/officeart/2005/8/layout/cycle2"/>
    <dgm:cxn modelId="{E66D35E0-AA95-4467-AFFD-E4804F8FC5EE}" type="presParOf" srcId="{6BC69EF6-0298-4B94-A23E-67C81CDE5317}" destId="{2FED1F94-2E00-4A99-B336-1AC046443966}" srcOrd="3" destOrd="0" presId="urn:microsoft.com/office/officeart/2005/8/layout/cycle2"/>
    <dgm:cxn modelId="{2E04C03B-915B-40D0-B8A2-89A550782E42}" type="presParOf" srcId="{2FED1F94-2E00-4A99-B336-1AC046443966}" destId="{3BA2BFCC-69A4-4C8A-825E-A6A56DB9AA7E}" srcOrd="0" destOrd="0" presId="urn:microsoft.com/office/officeart/2005/8/layout/cycle2"/>
    <dgm:cxn modelId="{AB01A68B-10A9-46E4-BB6C-911F7321A57E}" type="presParOf" srcId="{6BC69EF6-0298-4B94-A23E-67C81CDE5317}" destId="{06218FB7-FD3A-42AE-8B00-C0632B137343}" srcOrd="4" destOrd="0" presId="urn:microsoft.com/office/officeart/2005/8/layout/cycle2"/>
    <dgm:cxn modelId="{EBAB2629-36A0-4F7C-AF3F-C1A6E68E71FA}" type="presParOf" srcId="{6BC69EF6-0298-4B94-A23E-67C81CDE5317}" destId="{87B78DC1-E008-425D-B5AA-E4EB27B3EE36}" srcOrd="5" destOrd="0" presId="urn:microsoft.com/office/officeart/2005/8/layout/cycle2"/>
    <dgm:cxn modelId="{44A36495-7D4C-446D-80D6-651EB4DBC075}" type="presParOf" srcId="{87B78DC1-E008-425D-B5AA-E4EB27B3EE36}" destId="{50F1CDFF-C158-43B4-9A72-ABDB68386742}" srcOrd="0" destOrd="0" presId="urn:microsoft.com/office/officeart/2005/8/layout/cycle2"/>
    <dgm:cxn modelId="{F91DB748-ED70-41A0-8632-717CD84390F9}" type="presParOf" srcId="{6BC69EF6-0298-4B94-A23E-67C81CDE5317}" destId="{98766C0E-A6F7-4B2B-98BF-F0B00003E2D7}" srcOrd="6" destOrd="0" presId="urn:microsoft.com/office/officeart/2005/8/layout/cycle2"/>
    <dgm:cxn modelId="{FC87E01E-19FB-4628-B333-8565B389F5B7}" type="presParOf" srcId="{6BC69EF6-0298-4B94-A23E-67C81CDE5317}" destId="{6BCCC96E-8E3B-4949-A159-710BB178BE08}" srcOrd="7" destOrd="0" presId="urn:microsoft.com/office/officeart/2005/8/layout/cycle2"/>
    <dgm:cxn modelId="{A485CA4F-F819-4235-A831-4A7EAA90AE08}" type="presParOf" srcId="{6BCCC96E-8E3B-4949-A159-710BB178BE08}" destId="{F72D5AD1-AF52-46CC-9E44-BA703ED1CCC4}" srcOrd="0" destOrd="0" presId="urn:microsoft.com/office/officeart/2005/8/layout/cycle2"/>
    <dgm:cxn modelId="{6528A07B-B830-42F6-A927-57BDAF22DAB8}" type="presParOf" srcId="{6BC69EF6-0298-4B94-A23E-67C81CDE5317}" destId="{F17EADB9-5F27-4A3E-9EC6-720433E7CFEC}" srcOrd="8" destOrd="0" presId="urn:microsoft.com/office/officeart/2005/8/layout/cycle2"/>
    <dgm:cxn modelId="{68AABF97-3D24-4ACC-9692-3432D542FD6D}" type="presParOf" srcId="{6BC69EF6-0298-4B94-A23E-67C81CDE5317}" destId="{707F63BD-772C-4192-A32E-6ED93875AD6E}" srcOrd="9" destOrd="0" presId="urn:microsoft.com/office/officeart/2005/8/layout/cycle2"/>
    <dgm:cxn modelId="{F44E999F-9D17-4CA4-B4B7-59FFC3A092CA}" type="presParOf" srcId="{707F63BD-772C-4192-A32E-6ED93875AD6E}" destId="{BCF2D3A7-5C9D-4575-B912-9F61F079573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A23980-C6D9-4126-9BD4-2BF04FBAD87F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8935EE24-8369-4E18-B452-E605E6A63E50}">
      <dgm:prSet phldrT="[Text]"/>
      <dgm:spPr/>
      <dgm:t>
        <a:bodyPr/>
        <a:lstStyle/>
        <a:p>
          <a:r>
            <a:rPr lang="id-ID" dirty="0" smtClean="0"/>
            <a:t>Perusahaan </a:t>
          </a:r>
          <a:endParaRPr lang="id-ID" dirty="0"/>
        </a:p>
      </dgm:t>
    </dgm:pt>
    <dgm:pt modelId="{CF21AF4C-51E7-4472-AA62-8CACE83F6C24}" type="parTrans" cxnId="{737E8D7E-9476-4C5F-9D0C-FE1B07CB941E}">
      <dgm:prSet/>
      <dgm:spPr/>
      <dgm:t>
        <a:bodyPr/>
        <a:lstStyle/>
        <a:p>
          <a:endParaRPr lang="id-ID"/>
        </a:p>
      </dgm:t>
    </dgm:pt>
    <dgm:pt modelId="{7C4B9087-5974-4630-8BA8-EDFECC660778}" type="sibTrans" cxnId="{737E8D7E-9476-4C5F-9D0C-FE1B07CB941E}">
      <dgm:prSet/>
      <dgm:spPr/>
      <dgm:t>
        <a:bodyPr/>
        <a:lstStyle/>
        <a:p>
          <a:endParaRPr lang="id-ID"/>
        </a:p>
      </dgm:t>
    </dgm:pt>
    <dgm:pt modelId="{05EBDF6B-75C8-4FCD-95E2-DD37F38C284F}">
      <dgm:prSet phldrT="[Text]"/>
      <dgm:spPr/>
      <dgm:t>
        <a:bodyPr/>
        <a:lstStyle/>
        <a:p>
          <a:r>
            <a:rPr lang="id-ID" dirty="0" smtClean="0"/>
            <a:t>Perorangan</a:t>
          </a:r>
          <a:endParaRPr lang="id-ID" dirty="0"/>
        </a:p>
      </dgm:t>
    </dgm:pt>
    <dgm:pt modelId="{12E178CB-7625-447F-B18D-A0AD903E8A5B}" type="parTrans" cxnId="{4D3ED8B4-E2B9-4146-9157-C60A204CCD96}">
      <dgm:prSet/>
      <dgm:spPr/>
      <dgm:t>
        <a:bodyPr/>
        <a:lstStyle/>
        <a:p>
          <a:endParaRPr lang="id-ID"/>
        </a:p>
      </dgm:t>
    </dgm:pt>
    <dgm:pt modelId="{7899132E-B447-4533-8620-47DD4D012074}" type="sibTrans" cxnId="{4D3ED8B4-E2B9-4146-9157-C60A204CCD96}">
      <dgm:prSet/>
      <dgm:spPr/>
      <dgm:t>
        <a:bodyPr/>
        <a:lstStyle/>
        <a:p>
          <a:endParaRPr lang="id-ID"/>
        </a:p>
      </dgm:t>
    </dgm:pt>
    <dgm:pt modelId="{4ACAB76A-D9BD-4F69-882B-CFD27F5904FB}">
      <dgm:prSet phldrT="[Text]"/>
      <dgm:spPr/>
      <dgm:t>
        <a:bodyPr/>
        <a:lstStyle/>
        <a:p>
          <a:r>
            <a:rPr lang="id-ID" dirty="0" smtClean="0"/>
            <a:t>Sekolah</a:t>
          </a:r>
          <a:endParaRPr lang="id-ID" dirty="0"/>
        </a:p>
      </dgm:t>
    </dgm:pt>
    <dgm:pt modelId="{7A73CF91-3894-4372-8F1C-B83AE4147591}" type="parTrans" cxnId="{66062C7D-423F-45C8-A992-339D3106885B}">
      <dgm:prSet/>
      <dgm:spPr/>
      <dgm:t>
        <a:bodyPr/>
        <a:lstStyle/>
        <a:p>
          <a:endParaRPr lang="id-ID"/>
        </a:p>
      </dgm:t>
    </dgm:pt>
    <dgm:pt modelId="{19BAC599-EC71-4985-A94D-ED4CDDC615EA}" type="sibTrans" cxnId="{66062C7D-423F-45C8-A992-339D3106885B}">
      <dgm:prSet/>
      <dgm:spPr/>
      <dgm:t>
        <a:bodyPr/>
        <a:lstStyle/>
        <a:p>
          <a:endParaRPr lang="id-ID"/>
        </a:p>
      </dgm:t>
    </dgm:pt>
    <dgm:pt modelId="{0DCD1AEA-C144-4308-A52A-85780AE4BA55}">
      <dgm:prSet phldrT="[Text]"/>
      <dgm:spPr/>
      <dgm:t>
        <a:bodyPr/>
        <a:lstStyle/>
        <a:p>
          <a:r>
            <a:rPr lang="id-ID" dirty="0" smtClean="0"/>
            <a:t>Information System, E-Office, Data Analys, ERP, Database Management System, Cloud, E-Marketing, Portofolio Website</a:t>
          </a:r>
          <a:endParaRPr lang="id-ID" dirty="0"/>
        </a:p>
      </dgm:t>
    </dgm:pt>
    <dgm:pt modelId="{5FC8CDA7-2F7A-42EC-A44C-C2D5FDDA8C9F}" type="parTrans" cxnId="{E627E584-9AEE-422D-A604-88C9E14A6687}">
      <dgm:prSet/>
      <dgm:spPr/>
      <dgm:t>
        <a:bodyPr/>
        <a:lstStyle/>
        <a:p>
          <a:endParaRPr lang="id-ID"/>
        </a:p>
      </dgm:t>
    </dgm:pt>
    <dgm:pt modelId="{D6C28BC6-9718-4BCB-8723-452ED63177E9}" type="sibTrans" cxnId="{E627E584-9AEE-422D-A604-88C9E14A6687}">
      <dgm:prSet/>
      <dgm:spPr/>
      <dgm:t>
        <a:bodyPr/>
        <a:lstStyle/>
        <a:p>
          <a:endParaRPr lang="id-ID"/>
        </a:p>
      </dgm:t>
    </dgm:pt>
    <dgm:pt modelId="{348E1073-2E54-48AC-B512-8991C6D0A764}">
      <dgm:prSet phldrT="[Text]"/>
      <dgm:spPr/>
      <dgm:t>
        <a:bodyPr/>
        <a:lstStyle/>
        <a:p>
          <a:r>
            <a:rPr lang="id-ID" dirty="0" smtClean="0"/>
            <a:t>E-Commerce, Point of Sales, Personal Website, Custom Aplication</a:t>
          </a:r>
          <a:endParaRPr lang="id-ID" dirty="0"/>
        </a:p>
      </dgm:t>
    </dgm:pt>
    <dgm:pt modelId="{938A2FF5-851F-4A2F-AB93-02BC482AEEE8}" type="parTrans" cxnId="{2E6D0C07-F3AA-4009-9BDF-639D949E1C44}">
      <dgm:prSet/>
      <dgm:spPr/>
      <dgm:t>
        <a:bodyPr/>
        <a:lstStyle/>
        <a:p>
          <a:endParaRPr lang="id-ID"/>
        </a:p>
      </dgm:t>
    </dgm:pt>
    <dgm:pt modelId="{92017432-A3FB-40E4-A459-CC13DDF5F43D}" type="sibTrans" cxnId="{2E6D0C07-F3AA-4009-9BDF-639D949E1C44}">
      <dgm:prSet/>
      <dgm:spPr/>
      <dgm:t>
        <a:bodyPr/>
        <a:lstStyle/>
        <a:p>
          <a:endParaRPr lang="id-ID"/>
        </a:p>
      </dgm:t>
    </dgm:pt>
    <dgm:pt modelId="{D84D0FA1-5732-4567-8D93-F03AD0C604DC}">
      <dgm:prSet phldrT="[Text]"/>
      <dgm:spPr/>
      <dgm:t>
        <a:bodyPr/>
        <a:lstStyle/>
        <a:p>
          <a:r>
            <a:rPr lang="id-ID" dirty="0" smtClean="0"/>
            <a:t>E-Learning, Website, Information System, Custom Aplication</a:t>
          </a:r>
          <a:endParaRPr lang="id-ID" dirty="0"/>
        </a:p>
      </dgm:t>
    </dgm:pt>
    <dgm:pt modelId="{0DC32029-2F31-47D7-97E4-E0D8C8717F4E}" type="parTrans" cxnId="{F4D1C845-FF86-43A9-9F93-E8492D4831C4}">
      <dgm:prSet/>
      <dgm:spPr/>
      <dgm:t>
        <a:bodyPr/>
        <a:lstStyle/>
        <a:p>
          <a:endParaRPr lang="id-ID"/>
        </a:p>
      </dgm:t>
    </dgm:pt>
    <dgm:pt modelId="{E063589C-4D8D-4BDD-B8BF-BC888E8D4410}" type="sibTrans" cxnId="{F4D1C845-FF86-43A9-9F93-E8492D4831C4}">
      <dgm:prSet/>
      <dgm:spPr/>
      <dgm:t>
        <a:bodyPr/>
        <a:lstStyle/>
        <a:p>
          <a:endParaRPr lang="id-ID"/>
        </a:p>
      </dgm:t>
    </dgm:pt>
    <dgm:pt modelId="{FEBD0645-B2F8-48C6-9F08-126B4ED83026}" type="pres">
      <dgm:prSet presAssocID="{88A23980-C6D9-4126-9BD4-2BF04FBAD87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85228082-03A9-4F10-AE66-7BB020C54883}" type="pres">
      <dgm:prSet presAssocID="{8935EE24-8369-4E18-B452-E605E6A63E50}" presName="parentLin" presStyleCnt="0"/>
      <dgm:spPr/>
    </dgm:pt>
    <dgm:pt modelId="{2C9BF08B-34BE-422B-98E0-4E1B8D713C94}" type="pres">
      <dgm:prSet presAssocID="{8935EE24-8369-4E18-B452-E605E6A63E50}" presName="parentLeftMargin" presStyleLbl="node1" presStyleIdx="0" presStyleCnt="3"/>
      <dgm:spPr/>
      <dgm:t>
        <a:bodyPr/>
        <a:lstStyle/>
        <a:p>
          <a:endParaRPr lang="id-ID"/>
        </a:p>
      </dgm:t>
    </dgm:pt>
    <dgm:pt modelId="{9E4F39DD-FEAC-4A1C-B32A-5F0A8FA65BAD}" type="pres">
      <dgm:prSet presAssocID="{8935EE24-8369-4E18-B452-E605E6A63E5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151031D-C91B-43A0-BB4F-347C8D292FAE}" type="pres">
      <dgm:prSet presAssocID="{8935EE24-8369-4E18-B452-E605E6A63E50}" presName="negativeSpace" presStyleCnt="0"/>
      <dgm:spPr/>
    </dgm:pt>
    <dgm:pt modelId="{16A25859-2896-4A97-9C25-E486B967EB4D}" type="pres">
      <dgm:prSet presAssocID="{8935EE24-8369-4E18-B452-E605E6A63E50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9C50DD1-3B74-40D1-8116-399CD23660E9}" type="pres">
      <dgm:prSet presAssocID="{7C4B9087-5974-4630-8BA8-EDFECC660778}" presName="spaceBetweenRectangles" presStyleCnt="0"/>
      <dgm:spPr/>
    </dgm:pt>
    <dgm:pt modelId="{C7AA0B66-0ACF-45B1-9F0D-4950C0B737BD}" type="pres">
      <dgm:prSet presAssocID="{05EBDF6B-75C8-4FCD-95E2-DD37F38C284F}" presName="parentLin" presStyleCnt="0"/>
      <dgm:spPr/>
    </dgm:pt>
    <dgm:pt modelId="{11F43249-2C52-43C1-94D2-34ED485CF5B7}" type="pres">
      <dgm:prSet presAssocID="{05EBDF6B-75C8-4FCD-95E2-DD37F38C284F}" presName="parentLeftMargin" presStyleLbl="node1" presStyleIdx="0" presStyleCnt="3"/>
      <dgm:spPr/>
      <dgm:t>
        <a:bodyPr/>
        <a:lstStyle/>
        <a:p>
          <a:endParaRPr lang="id-ID"/>
        </a:p>
      </dgm:t>
    </dgm:pt>
    <dgm:pt modelId="{64D6358B-354C-4824-A499-068773318076}" type="pres">
      <dgm:prSet presAssocID="{05EBDF6B-75C8-4FCD-95E2-DD37F38C284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7F73822-429E-4237-9DBF-5BF98BAB2188}" type="pres">
      <dgm:prSet presAssocID="{05EBDF6B-75C8-4FCD-95E2-DD37F38C284F}" presName="negativeSpace" presStyleCnt="0"/>
      <dgm:spPr/>
    </dgm:pt>
    <dgm:pt modelId="{FA92B2BD-83CD-4324-817C-11A38BC8454B}" type="pres">
      <dgm:prSet presAssocID="{05EBDF6B-75C8-4FCD-95E2-DD37F38C284F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69DA166-B747-4881-BA55-7EF3588C7CC4}" type="pres">
      <dgm:prSet presAssocID="{7899132E-B447-4533-8620-47DD4D012074}" presName="spaceBetweenRectangles" presStyleCnt="0"/>
      <dgm:spPr/>
    </dgm:pt>
    <dgm:pt modelId="{CDE78A6F-4EDA-4FF6-A755-86B343657D10}" type="pres">
      <dgm:prSet presAssocID="{4ACAB76A-D9BD-4F69-882B-CFD27F5904FB}" presName="parentLin" presStyleCnt="0"/>
      <dgm:spPr/>
    </dgm:pt>
    <dgm:pt modelId="{8611A972-25E6-4227-A826-836485A559FE}" type="pres">
      <dgm:prSet presAssocID="{4ACAB76A-D9BD-4F69-882B-CFD27F5904FB}" presName="parentLeftMargin" presStyleLbl="node1" presStyleIdx="1" presStyleCnt="3"/>
      <dgm:spPr/>
      <dgm:t>
        <a:bodyPr/>
        <a:lstStyle/>
        <a:p>
          <a:endParaRPr lang="id-ID"/>
        </a:p>
      </dgm:t>
    </dgm:pt>
    <dgm:pt modelId="{EDDEA1B8-EA4A-4BE8-84DC-336CE05AA0ED}" type="pres">
      <dgm:prSet presAssocID="{4ACAB76A-D9BD-4F69-882B-CFD27F5904F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B0283C4-5A33-4523-A4C0-F1751B2AE518}" type="pres">
      <dgm:prSet presAssocID="{4ACAB76A-D9BD-4F69-882B-CFD27F5904FB}" presName="negativeSpace" presStyleCnt="0"/>
      <dgm:spPr/>
    </dgm:pt>
    <dgm:pt modelId="{E34A5D09-0FCB-43CC-A165-8798608543BF}" type="pres">
      <dgm:prSet presAssocID="{4ACAB76A-D9BD-4F69-882B-CFD27F5904FB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FBF75E5E-AF47-4A8C-A5B4-A88E3FC009AC}" type="presOf" srcId="{8935EE24-8369-4E18-B452-E605E6A63E50}" destId="{2C9BF08B-34BE-422B-98E0-4E1B8D713C94}" srcOrd="0" destOrd="0" presId="urn:microsoft.com/office/officeart/2005/8/layout/list1"/>
    <dgm:cxn modelId="{7E732193-15ED-4405-AC70-15D70C226260}" type="presOf" srcId="{05EBDF6B-75C8-4FCD-95E2-DD37F38C284F}" destId="{11F43249-2C52-43C1-94D2-34ED485CF5B7}" srcOrd="0" destOrd="0" presId="urn:microsoft.com/office/officeart/2005/8/layout/list1"/>
    <dgm:cxn modelId="{29AF1413-F418-429B-9C02-A7351EA33549}" type="presOf" srcId="{4ACAB76A-D9BD-4F69-882B-CFD27F5904FB}" destId="{EDDEA1B8-EA4A-4BE8-84DC-336CE05AA0ED}" srcOrd="1" destOrd="0" presId="urn:microsoft.com/office/officeart/2005/8/layout/list1"/>
    <dgm:cxn modelId="{09AF3786-EC8C-4919-A39A-43966C89E2E5}" type="presOf" srcId="{88A23980-C6D9-4126-9BD4-2BF04FBAD87F}" destId="{FEBD0645-B2F8-48C6-9F08-126B4ED83026}" srcOrd="0" destOrd="0" presId="urn:microsoft.com/office/officeart/2005/8/layout/list1"/>
    <dgm:cxn modelId="{2E6D0C07-F3AA-4009-9BDF-639D949E1C44}" srcId="{05EBDF6B-75C8-4FCD-95E2-DD37F38C284F}" destId="{348E1073-2E54-48AC-B512-8991C6D0A764}" srcOrd="0" destOrd="0" parTransId="{938A2FF5-851F-4A2F-AB93-02BC482AEEE8}" sibTransId="{92017432-A3FB-40E4-A459-CC13DDF5F43D}"/>
    <dgm:cxn modelId="{7F54D8DA-2B7B-4060-A454-C2A50320B336}" type="presOf" srcId="{0DCD1AEA-C144-4308-A52A-85780AE4BA55}" destId="{16A25859-2896-4A97-9C25-E486B967EB4D}" srcOrd="0" destOrd="0" presId="urn:microsoft.com/office/officeart/2005/8/layout/list1"/>
    <dgm:cxn modelId="{E627E584-9AEE-422D-A604-88C9E14A6687}" srcId="{8935EE24-8369-4E18-B452-E605E6A63E50}" destId="{0DCD1AEA-C144-4308-A52A-85780AE4BA55}" srcOrd="0" destOrd="0" parTransId="{5FC8CDA7-2F7A-42EC-A44C-C2D5FDDA8C9F}" sibTransId="{D6C28BC6-9718-4BCB-8723-452ED63177E9}"/>
    <dgm:cxn modelId="{F4D1C845-FF86-43A9-9F93-E8492D4831C4}" srcId="{4ACAB76A-D9BD-4F69-882B-CFD27F5904FB}" destId="{D84D0FA1-5732-4567-8D93-F03AD0C604DC}" srcOrd="0" destOrd="0" parTransId="{0DC32029-2F31-47D7-97E4-E0D8C8717F4E}" sibTransId="{E063589C-4D8D-4BDD-B8BF-BC888E8D4410}"/>
    <dgm:cxn modelId="{66062C7D-423F-45C8-A992-339D3106885B}" srcId="{88A23980-C6D9-4126-9BD4-2BF04FBAD87F}" destId="{4ACAB76A-D9BD-4F69-882B-CFD27F5904FB}" srcOrd="2" destOrd="0" parTransId="{7A73CF91-3894-4372-8F1C-B83AE4147591}" sibTransId="{19BAC599-EC71-4985-A94D-ED4CDDC615EA}"/>
    <dgm:cxn modelId="{4D3ED8B4-E2B9-4146-9157-C60A204CCD96}" srcId="{88A23980-C6D9-4126-9BD4-2BF04FBAD87F}" destId="{05EBDF6B-75C8-4FCD-95E2-DD37F38C284F}" srcOrd="1" destOrd="0" parTransId="{12E178CB-7625-447F-B18D-A0AD903E8A5B}" sibTransId="{7899132E-B447-4533-8620-47DD4D012074}"/>
    <dgm:cxn modelId="{3E215FED-9603-4839-B17B-E39CF01ED9AE}" type="presOf" srcId="{348E1073-2E54-48AC-B512-8991C6D0A764}" destId="{FA92B2BD-83CD-4324-817C-11A38BC8454B}" srcOrd="0" destOrd="0" presId="urn:microsoft.com/office/officeart/2005/8/layout/list1"/>
    <dgm:cxn modelId="{9B6BC8D1-A2BC-44E0-B7EC-5FD737AE7DA2}" type="presOf" srcId="{8935EE24-8369-4E18-B452-E605E6A63E50}" destId="{9E4F39DD-FEAC-4A1C-B32A-5F0A8FA65BAD}" srcOrd="1" destOrd="0" presId="urn:microsoft.com/office/officeart/2005/8/layout/list1"/>
    <dgm:cxn modelId="{737E8D7E-9476-4C5F-9D0C-FE1B07CB941E}" srcId="{88A23980-C6D9-4126-9BD4-2BF04FBAD87F}" destId="{8935EE24-8369-4E18-B452-E605E6A63E50}" srcOrd="0" destOrd="0" parTransId="{CF21AF4C-51E7-4472-AA62-8CACE83F6C24}" sibTransId="{7C4B9087-5974-4630-8BA8-EDFECC660778}"/>
    <dgm:cxn modelId="{DA4B6501-C4C6-48EC-A6C8-35E14A7A5186}" type="presOf" srcId="{D84D0FA1-5732-4567-8D93-F03AD0C604DC}" destId="{E34A5D09-0FCB-43CC-A165-8798608543BF}" srcOrd="0" destOrd="0" presId="urn:microsoft.com/office/officeart/2005/8/layout/list1"/>
    <dgm:cxn modelId="{BEC67026-C441-4DBA-9B7D-9C8B3AEDB7D7}" type="presOf" srcId="{4ACAB76A-D9BD-4F69-882B-CFD27F5904FB}" destId="{8611A972-25E6-4227-A826-836485A559FE}" srcOrd="0" destOrd="0" presId="urn:microsoft.com/office/officeart/2005/8/layout/list1"/>
    <dgm:cxn modelId="{B73DB4F0-4AA8-4D99-9BE1-2D997BD1272F}" type="presOf" srcId="{05EBDF6B-75C8-4FCD-95E2-DD37F38C284F}" destId="{64D6358B-354C-4824-A499-068773318076}" srcOrd="1" destOrd="0" presId="urn:microsoft.com/office/officeart/2005/8/layout/list1"/>
    <dgm:cxn modelId="{E5E6DC1A-2D52-4D7F-A579-0F9104691E65}" type="presParOf" srcId="{FEBD0645-B2F8-48C6-9F08-126B4ED83026}" destId="{85228082-03A9-4F10-AE66-7BB020C54883}" srcOrd="0" destOrd="0" presId="urn:microsoft.com/office/officeart/2005/8/layout/list1"/>
    <dgm:cxn modelId="{8197A7C7-1BB0-4957-8D5A-51802FACD3EA}" type="presParOf" srcId="{85228082-03A9-4F10-AE66-7BB020C54883}" destId="{2C9BF08B-34BE-422B-98E0-4E1B8D713C94}" srcOrd="0" destOrd="0" presId="urn:microsoft.com/office/officeart/2005/8/layout/list1"/>
    <dgm:cxn modelId="{08C7DB75-2007-4C7E-A59F-23BC00BE1BA1}" type="presParOf" srcId="{85228082-03A9-4F10-AE66-7BB020C54883}" destId="{9E4F39DD-FEAC-4A1C-B32A-5F0A8FA65BAD}" srcOrd="1" destOrd="0" presId="urn:microsoft.com/office/officeart/2005/8/layout/list1"/>
    <dgm:cxn modelId="{B02CBF12-6165-48F4-A62A-9BE2310E1167}" type="presParOf" srcId="{FEBD0645-B2F8-48C6-9F08-126B4ED83026}" destId="{B151031D-C91B-43A0-BB4F-347C8D292FAE}" srcOrd="1" destOrd="0" presId="urn:microsoft.com/office/officeart/2005/8/layout/list1"/>
    <dgm:cxn modelId="{663BA047-7FD7-4F50-A4F2-3270BCECA32D}" type="presParOf" srcId="{FEBD0645-B2F8-48C6-9F08-126B4ED83026}" destId="{16A25859-2896-4A97-9C25-E486B967EB4D}" srcOrd="2" destOrd="0" presId="urn:microsoft.com/office/officeart/2005/8/layout/list1"/>
    <dgm:cxn modelId="{C3CF4103-AA67-4AAD-8B99-46DF526D2460}" type="presParOf" srcId="{FEBD0645-B2F8-48C6-9F08-126B4ED83026}" destId="{89C50DD1-3B74-40D1-8116-399CD23660E9}" srcOrd="3" destOrd="0" presId="urn:microsoft.com/office/officeart/2005/8/layout/list1"/>
    <dgm:cxn modelId="{29F4B522-79E3-4C60-9905-AA5B38E11793}" type="presParOf" srcId="{FEBD0645-B2F8-48C6-9F08-126B4ED83026}" destId="{C7AA0B66-0ACF-45B1-9F0D-4950C0B737BD}" srcOrd="4" destOrd="0" presId="urn:microsoft.com/office/officeart/2005/8/layout/list1"/>
    <dgm:cxn modelId="{D2DC1668-E694-478A-BB83-7EC9C81404FB}" type="presParOf" srcId="{C7AA0B66-0ACF-45B1-9F0D-4950C0B737BD}" destId="{11F43249-2C52-43C1-94D2-34ED485CF5B7}" srcOrd="0" destOrd="0" presId="urn:microsoft.com/office/officeart/2005/8/layout/list1"/>
    <dgm:cxn modelId="{2206269F-B29F-4BE7-80FB-18EC8A5E2DEF}" type="presParOf" srcId="{C7AA0B66-0ACF-45B1-9F0D-4950C0B737BD}" destId="{64D6358B-354C-4824-A499-068773318076}" srcOrd="1" destOrd="0" presId="urn:microsoft.com/office/officeart/2005/8/layout/list1"/>
    <dgm:cxn modelId="{F99873F4-CA04-4B23-A494-2BE286A7251D}" type="presParOf" srcId="{FEBD0645-B2F8-48C6-9F08-126B4ED83026}" destId="{97F73822-429E-4237-9DBF-5BF98BAB2188}" srcOrd="5" destOrd="0" presId="urn:microsoft.com/office/officeart/2005/8/layout/list1"/>
    <dgm:cxn modelId="{C8767429-E6F5-477B-9063-49E3070EBC3D}" type="presParOf" srcId="{FEBD0645-B2F8-48C6-9F08-126B4ED83026}" destId="{FA92B2BD-83CD-4324-817C-11A38BC8454B}" srcOrd="6" destOrd="0" presId="urn:microsoft.com/office/officeart/2005/8/layout/list1"/>
    <dgm:cxn modelId="{6757D70F-E777-4AE9-8CAD-034539A53EE9}" type="presParOf" srcId="{FEBD0645-B2F8-48C6-9F08-126B4ED83026}" destId="{C69DA166-B747-4881-BA55-7EF3588C7CC4}" srcOrd="7" destOrd="0" presId="urn:microsoft.com/office/officeart/2005/8/layout/list1"/>
    <dgm:cxn modelId="{ED2A2E79-1A75-4258-8DEE-4C374555AB9C}" type="presParOf" srcId="{FEBD0645-B2F8-48C6-9F08-126B4ED83026}" destId="{CDE78A6F-4EDA-4FF6-A755-86B343657D10}" srcOrd="8" destOrd="0" presId="urn:microsoft.com/office/officeart/2005/8/layout/list1"/>
    <dgm:cxn modelId="{CBAFEE6E-E586-4FBB-9D77-7DB25AD4BF9F}" type="presParOf" srcId="{CDE78A6F-4EDA-4FF6-A755-86B343657D10}" destId="{8611A972-25E6-4227-A826-836485A559FE}" srcOrd="0" destOrd="0" presId="urn:microsoft.com/office/officeart/2005/8/layout/list1"/>
    <dgm:cxn modelId="{EF75C470-7021-4DBB-B191-C5D77777BAC5}" type="presParOf" srcId="{CDE78A6F-4EDA-4FF6-A755-86B343657D10}" destId="{EDDEA1B8-EA4A-4BE8-84DC-336CE05AA0ED}" srcOrd="1" destOrd="0" presId="urn:microsoft.com/office/officeart/2005/8/layout/list1"/>
    <dgm:cxn modelId="{D2E6CF73-F862-4A62-84D7-56F220E794F6}" type="presParOf" srcId="{FEBD0645-B2F8-48C6-9F08-126B4ED83026}" destId="{DB0283C4-5A33-4523-A4C0-F1751B2AE518}" srcOrd="9" destOrd="0" presId="urn:microsoft.com/office/officeart/2005/8/layout/list1"/>
    <dgm:cxn modelId="{8AD6F21A-D65A-4114-8BFD-B7646F89939E}" type="presParOf" srcId="{FEBD0645-B2F8-48C6-9F08-126B4ED83026}" destId="{E34A5D09-0FCB-43CC-A165-8798608543B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6A6D4B-4FF0-4A0D-96DB-B65A120162E8}">
      <dsp:nvSpPr>
        <dsp:cNvPr id="0" name=""/>
        <dsp:cNvSpPr/>
      </dsp:nvSpPr>
      <dsp:spPr>
        <a:xfrm>
          <a:off x="3549453" y="504"/>
          <a:ext cx="1403175" cy="140317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300" kern="1200" dirty="0" smtClean="0"/>
            <a:t>Analysis</a:t>
          </a:r>
          <a:endParaRPr lang="id-ID" sz="1300" kern="1200" dirty="0"/>
        </a:p>
      </dsp:txBody>
      <dsp:txXfrm>
        <a:off x="3754943" y="205994"/>
        <a:ext cx="992195" cy="992195"/>
      </dsp:txXfrm>
    </dsp:sp>
    <dsp:sp modelId="{38441486-7AD1-4D9E-AE36-D71411731A03}">
      <dsp:nvSpPr>
        <dsp:cNvPr id="0" name=""/>
        <dsp:cNvSpPr/>
      </dsp:nvSpPr>
      <dsp:spPr>
        <a:xfrm rot="2160000">
          <a:off x="4908402" y="1078592"/>
          <a:ext cx="373510" cy="4735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000" kern="1200"/>
        </a:p>
      </dsp:txBody>
      <dsp:txXfrm>
        <a:off x="4919102" y="1140374"/>
        <a:ext cx="261457" cy="284143"/>
      </dsp:txXfrm>
    </dsp:sp>
    <dsp:sp modelId="{19FACFF2-7FD2-46FD-84C3-8F4278324CDA}">
      <dsp:nvSpPr>
        <dsp:cNvPr id="0" name=""/>
        <dsp:cNvSpPr/>
      </dsp:nvSpPr>
      <dsp:spPr>
        <a:xfrm>
          <a:off x="5254790" y="1239504"/>
          <a:ext cx="1403175" cy="140317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300" kern="1200" dirty="0" smtClean="0"/>
            <a:t>Build Software</a:t>
          </a:r>
          <a:endParaRPr lang="id-ID" sz="1300" kern="1200" dirty="0"/>
        </a:p>
      </dsp:txBody>
      <dsp:txXfrm>
        <a:off x="5460280" y="1444994"/>
        <a:ext cx="992195" cy="992195"/>
      </dsp:txXfrm>
    </dsp:sp>
    <dsp:sp modelId="{2FED1F94-2E00-4A99-B336-1AC046443966}">
      <dsp:nvSpPr>
        <dsp:cNvPr id="0" name=""/>
        <dsp:cNvSpPr/>
      </dsp:nvSpPr>
      <dsp:spPr>
        <a:xfrm rot="6480000">
          <a:off x="5447199" y="2696625"/>
          <a:ext cx="373510" cy="4735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000" kern="1200"/>
        </a:p>
      </dsp:txBody>
      <dsp:txXfrm rot="10800000">
        <a:off x="5520539" y="2738055"/>
        <a:ext cx="261457" cy="284143"/>
      </dsp:txXfrm>
    </dsp:sp>
    <dsp:sp modelId="{06218FB7-FD3A-42AE-8B00-C0632B137343}">
      <dsp:nvSpPr>
        <dsp:cNvPr id="0" name=""/>
        <dsp:cNvSpPr/>
      </dsp:nvSpPr>
      <dsp:spPr>
        <a:xfrm>
          <a:off x="4603409" y="3244249"/>
          <a:ext cx="1403175" cy="140317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300" kern="1200" dirty="0" smtClean="0"/>
            <a:t>Marketing Software</a:t>
          </a:r>
          <a:endParaRPr lang="id-ID" sz="1300" kern="1200" dirty="0"/>
        </a:p>
      </dsp:txBody>
      <dsp:txXfrm>
        <a:off x="4808899" y="3449739"/>
        <a:ext cx="992195" cy="992195"/>
      </dsp:txXfrm>
    </dsp:sp>
    <dsp:sp modelId="{87B78DC1-E008-425D-B5AA-E4EB27B3EE36}">
      <dsp:nvSpPr>
        <dsp:cNvPr id="0" name=""/>
        <dsp:cNvSpPr/>
      </dsp:nvSpPr>
      <dsp:spPr>
        <a:xfrm rot="10800000">
          <a:off x="4074856" y="3709051"/>
          <a:ext cx="373510" cy="4735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000" kern="1200"/>
        </a:p>
      </dsp:txBody>
      <dsp:txXfrm rot="10800000">
        <a:off x="4186909" y="3803765"/>
        <a:ext cx="261457" cy="284143"/>
      </dsp:txXfrm>
    </dsp:sp>
    <dsp:sp modelId="{98766C0E-A6F7-4B2B-98BF-F0B00003E2D7}">
      <dsp:nvSpPr>
        <dsp:cNvPr id="0" name=""/>
        <dsp:cNvSpPr/>
      </dsp:nvSpPr>
      <dsp:spPr>
        <a:xfrm>
          <a:off x="2495496" y="3244249"/>
          <a:ext cx="1403175" cy="140317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300" kern="1200" dirty="0" smtClean="0"/>
            <a:t>Rental Software</a:t>
          </a:r>
          <a:endParaRPr lang="id-ID" sz="1300" kern="1200" dirty="0"/>
        </a:p>
      </dsp:txBody>
      <dsp:txXfrm>
        <a:off x="2700986" y="3449739"/>
        <a:ext cx="992195" cy="992195"/>
      </dsp:txXfrm>
    </dsp:sp>
    <dsp:sp modelId="{6BCCC96E-8E3B-4949-A159-710BB178BE08}">
      <dsp:nvSpPr>
        <dsp:cNvPr id="0" name=""/>
        <dsp:cNvSpPr/>
      </dsp:nvSpPr>
      <dsp:spPr>
        <a:xfrm rot="15120000">
          <a:off x="2687904" y="2716732"/>
          <a:ext cx="373510" cy="4735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000" kern="1200"/>
        </a:p>
      </dsp:txBody>
      <dsp:txXfrm rot="10800000">
        <a:off x="2761244" y="2864730"/>
        <a:ext cx="261457" cy="284143"/>
      </dsp:txXfrm>
    </dsp:sp>
    <dsp:sp modelId="{F17EADB9-5F27-4A3E-9EC6-720433E7CFEC}">
      <dsp:nvSpPr>
        <dsp:cNvPr id="0" name=""/>
        <dsp:cNvSpPr/>
      </dsp:nvSpPr>
      <dsp:spPr>
        <a:xfrm>
          <a:off x="1844115" y="1239504"/>
          <a:ext cx="1403175" cy="140317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300" kern="1200" dirty="0" smtClean="0"/>
            <a:t>Re Development</a:t>
          </a:r>
          <a:endParaRPr lang="id-ID" sz="1300" kern="1200" dirty="0"/>
        </a:p>
      </dsp:txBody>
      <dsp:txXfrm>
        <a:off x="2049605" y="1444994"/>
        <a:ext cx="992195" cy="992195"/>
      </dsp:txXfrm>
    </dsp:sp>
    <dsp:sp modelId="{707F63BD-772C-4192-A32E-6ED93875AD6E}">
      <dsp:nvSpPr>
        <dsp:cNvPr id="0" name=""/>
        <dsp:cNvSpPr/>
      </dsp:nvSpPr>
      <dsp:spPr>
        <a:xfrm rot="19440000">
          <a:off x="3203064" y="1091019"/>
          <a:ext cx="373510" cy="4735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000" kern="1200"/>
        </a:p>
      </dsp:txBody>
      <dsp:txXfrm>
        <a:off x="3213764" y="1218665"/>
        <a:ext cx="261457" cy="2841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A25859-2896-4A97-9C25-E486B967EB4D}">
      <dsp:nvSpPr>
        <dsp:cNvPr id="0" name=""/>
        <dsp:cNvSpPr/>
      </dsp:nvSpPr>
      <dsp:spPr>
        <a:xfrm>
          <a:off x="0" y="358899"/>
          <a:ext cx="8522825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1466" tIns="416560" rIns="661466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000" kern="1200" dirty="0" smtClean="0"/>
            <a:t>Information System, E-Office, Data Analys, ERP, Database Management System, Cloud, E-Marketing, Portofolio Website</a:t>
          </a:r>
          <a:endParaRPr lang="id-ID" sz="2000" kern="1200" dirty="0"/>
        </a:p>
      </dsp:txBody>
      <dsp:txXfrm>
        <a:off x="0" y="358899"/>
        <a:ext cx="8522825" cy="1134000"/>
      </dsp:txXfrm>
    </dsp:sp>
    <dsp:sp modelId="{9E4F39DD-FEAC-4A1C-B32A-5F0A8FA65BAD}">
      <dsp:nvSpPr>
        <dsp:cNvPr id="0" name=""/>
        <dsp:cNvSpPr/>
      </dsp:nvSpPr>
      <dsp:spPr>
        <a:xfrm>
          <a:off x="426141" y="63699"/>
          <a:ext cx="5965977" cy="590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500" tIns="0" rIns="2255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Perusahaan </a:t>
          </a:r>
          <a:endParaRPr lang="id-ID" sz="2000" kern="1200" dirty="0"/>
        </a:p>
      </dsp:txBody>
      <dsp:txXfrm>
        <a:off x="454962" y="92520"/>
        <a:ext cx="5908335" cy="532758"/>
      </dsp:txXfrm>
    </dsp:sp>
    <dsp:sp modelId="{FA92B2BD-83CD-4324-817C-11A38BC8454B}">
      <dsp:nvSpPr>
        <dsp:cNvPr id="0" name=""/>
        <dsp:cNvSpPr/>
      </dsp:nvSpPr>
      <dsp:spPr>
        <a:xfrm>
          <a:off x="0" y="1896100"/>
          <a:ext cx="8522825" cy="850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1466" tIns="416560" rIns="661466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000" kern="1200" dirty="0" smtClean="0"/>
            <a:t>E-Commerce, Point of Sales, Personal Website, Custom Aplication</a:t>
          </a:r>
          <a:endParaRPr lang="id-ID" sz="2000" kern="1200" dirty="0"/>
        </a:p>
      </dsp:txBody>
      <dsp:txXfrm>
        <a:off x="0" y="1896100"/>
        <a:ext cx="8522825" cy="850500"/>
      </dsp:txXfrm>
    </dsp:sp>
    <dsp:sp modelId="{64D6358B-354C-4824-A499-068773318076}">
      <dsp:nvSpPr>
        <dsp:cNvPr id="0" name=""/>
        <dsp:cNvSpPr/>
      </dsp:nvSpPr>
      <dsp:spPr>
        <a:xfrm>
          <a:off x="426141" y="1600900"/>
          <a:ext cx="5965977" cy="590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500" tIns="0" rIns="2255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Perorangan</a:t>
          </a:r>
          <a:endParaRPr lang="id-ID" sz="2000" kern="1200" dirty="0"/>
        </a:p>
      </dsp:txBody>
      <dsp:txXfrm>
        <a:off x="454962" y="1629721"/>
        <a:ext cx="5908335" cy="532758"/>
      </dsp:txXfrm>
    </dsp:sp>
    <dsp:sp modelId="{E34A5D09-0FCB-43CC-A165-8798608543BF}">
      <dsp:nvSpPr>
        <dsp:cNvPr id="0" name=""/>
        <dsp:cNvSpPr/>
      </dsp:nvSpPr>
      <dsp:spPr>
        <a:xfrm>
          <a:off x="0" y="3149800"/>
          <a:ext cx="8522825" cy="850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1466" tIns="416560" rIns="661466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000" kern="1200" dirty="0" smtClean="0"/>
            <a:t>E-Learning, Website, Information System, Custom Aplication</a:t>
          </a:r>
          <a:endParaRPr lang="id-ID" sz="2000" kern="1200" dirty="0"/>
        </a:p>
      </dsp:txBody>
      <dsp:txXfrm>
        <a:off x="0" y="3149800"/>
        <a:ext cx="8522825" cy="850500"/>
      </dsp:txXfrm>
    </dsp:sp>
    <dsp:sp modelId="{EDDEA1B8-EA4A-4BE8-84DC-336CE05AA0ED}">
      <dsp:nvSpPr>
        <dsp:cNvPr id="0" name=""/>
        <dsp:cNvSpPr/>
      </dsp:nvSpPr>
      <dsp:spPr>
        <a:xfrm>
          <a:off x="426141" y="2854600"/>
          <a:ext cx="5965977" cy="5904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500" tIns="0" rIns="2255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Sekolah</a:t>
          </a:r>
          <a:endParaRPr lang="id-ID" sz="2000" kern="1200" dirty="0"/>
        </a:p>
      </dsp:txBody>
      <dsp:txXfrm>
        <a:off x="454962" y="2883421"/>
        <a:ext cx="5908335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9472CE-3A17-49B9-8050-FC9C23784C92}" type="datetimeFigureOut">
              <a:rPr lang="id-ID" smtClean="0"/>
              <a:t>09/08/2017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8BCBA5-0AF7-4795-8583-D45919BA91E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03426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A36A0-15FD-4CDB-9B1C-D89E96C464F8}" type="datetimeFigureOut">
              <a:rPr lang="id-ID" smtClean="0"/>
              <a:t>09/08/2017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344B0-588D-40C7-B1E0-7994C684D16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22421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A36A0-15FD-4CDB-9B1C-D89E96C464F8}" type="datetimeFigureOut">
              <a:rPr lang="id-ID" smtClean="0"/>
              <a:t>09/08/2017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344B0-588D-40C7-B1E0-7994C684D16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60740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A36A0-15FD-4CDB-9B1C-D89E96C464F8}" type="datetimeFigureOut">
              <a:rPr lang="id-ID" smtClean="0"/>
              <a:t>09/08/2017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344B0-588D-40C7-B1E0-7994C684D16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9716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A36A0-15FD-4CDB-9B1C-D89E96C464F8}" type="datetimeFigureOut">
              <a:rPr lang="id-ID" smtClean="0"/>
              <a:t>09/08/2017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344B0-588D-40C7-B1E0-7994C684D16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9610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A36A0-15FD-4CDB-9B1C-D89E96C464F8}" type="datetimeFigureOut">
              <a:rPr lang="id-ID" smtClean="0"/>
              <a:t>09/08/2017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344B0-588D-40C7-B1E0-7994C684D16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3803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A36A0-15FD-4CDB-9B1C-D89E96C464F8}" type="datetimeFigureOut">
              <a:rPr lang="id-ID" smtClean="0"/>
              <a:t>09/08/2017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344B0-588D-40C7-B1E0-7994C684D16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2378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A36A0-15FD-4CDB-9B1C-D89E96C464F8}" type="datetimeFigureOut">
              <a:rPr lang="id-ID" smtClean="0"/>
              <a:t>09/08/2017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344B0-588D-40C7-B1E0-7994C684D16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1721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A36A0-15FD-4CDB-9B1C-D89E96C464F8}" type="datetimeFigureOut">
              <a:rPr lang="id-ID" smtClean="0"/>
              <a:t>09/08/2017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344B0-588D-40C7-B1E0-7994C684D16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1942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A36A0-15FD-4CDB-9B1C-D89E96C464F8}" type="datetimeFigureOut">
              <a:rPr lang="id-ID" smtClean="0"/>
              <a:t>09/08/2017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344B0-588D-40C7-B1E0-7994C684D16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32518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A36A0-15FD-4CDB-9B1C-D89E96C464F8}" type="datetimeFigureOut">
              <a:rPr lang="id-ID" smtClean="0"/>
              <a:t>09/08/2017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344B0-588D-40C7-B1E0-7994C684D16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971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A36A0-15FD-4CDB-9B1C-D89E96C464F8}" type="datetimeFigureOut">
              <a:rPr lang="id-ID" smtClean="0"/>
              <a:t>09/08/2017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344B0-588D-40C7-B1E0-7994C684D16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0375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A36A0-15FD-4CDB-9B1C-D89E96C464F8}" type="datetimeFigureOut">
              <a:rPr lang="id-ID" smtClean="0"/>
              <a:t>09/08/2017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344B0-588D-40C7-B1E0-7994C684D16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40965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02" y="215630"/>
            <a:ext cx="4690133" cy="13400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06389" y="5947563"/>
            <a:ext cx="40613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2200" b="1" dirty="0" smtClean="0"/>
              <a:t>YOUR IT SOLUTIONS PARTNER</a:t>
            </a:r>
          </a:p>
        </p:txBody>
      </p:sp>
      <p:sp>
        <p:nvSpPr>
          <p:cNvPr id="10" name="Rectangle 9"/>
          <p:cNvSpPr/>
          <p:nvPr/>
        </p:nvSpPr>
        <p:spPr>
          <a:xfrm>
            <a:off x="405539" y="1868109"/>
            <a:ext cx="815556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880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Aharoni" panose="02010803020104030203" pitchFamily="2" charset="-79"/>
              </a:rPr>
              <a:t>COMPANY PROFILE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82774" y="6520200"/>
            <a:ext cx="4668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solidFill>
                  <a:schemeClr val="bg1"/>
                </a:solidFill>
              </a:rPr>
              <a:t>http://www.diengcyber.com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48851" y="3622435"/>
            <a:ext cx="3868944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2800" b="1" dirty="0" smtClean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SUNARYONO</a:t>
            </a:r>
            <a:r>
              <a:rPr lang="id-ID" sz="2800" b="1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800" b="1" dirty="0" smtClean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(ARYO)</a:t>
            </a:r>
            <a:endParaRPr lang="id-ID" sz="2800" b="1" dirty="0" smtClean="0">
              <a:ln w="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d-ID" sz="2800" b="1" dirty="0" smtClean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CEO</a:t>
            </a:r>
          </a:p>
        </p:txBody>
      </p:sp>
    </p:spTree>
    <p:extLst>
      <p:ext uri="{BB962C8B-B14F-4D97-AF65-F5344CB8AC3E}">
        <p14:creationId xmlns:p14="http://schemas.microsoft.com/office/powerpoint/2010/main" val="393832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3064" y="299544"/>
            <a:ext cx="5659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b="1" dirty="0" smtClean="0">
                <a:solidFill>
                  <a:schemeClr val="bg1"/>
                </a:solidFill>
              </a:rPr>
              <a:t>INCOME</a:t>
            </a:r>
            <a:endParaRPr lang="id-ID" sz="16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3782" y="1322221"/>
            <a:ext cx="849927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solidFill>
                  <a:srgbClr val="FF0000"/>
                </a:solidFill>
              </a:rPr>
              <a:t>PENDAPATAN YANG KAMI PEROLEH DARI :</a:t>
            </a:r>
          </a:p>
          <a:p>
            <a:pPr marL="457200" indent="-457200">
              <a:buAutoNum type="arabicPeriod"/>
            </a:pPr>
            <a:r>
              <a:rPr lang="id-ID" sz="2400" b="1" dirty="0" smtClean="0">
                <a:solidFill>
                  <a:srgbClr val="FF0000"/>
                </a:solidFill>
              </a:rPr>
              <a:t>PENJUALAN APLIKASI</a:t>
            </a:r>
          </a:p>
          <a:p>
            <a:pPr marL="457200" indent="-457200">
              <a:buAutoNum type="arabicPeriod"/>
            </a:pPr>
            <a:r>
              <a:rPr lang="id-ID" sz="2400" b="1" dirty="0" smtClean="0">
                <a:solidFill>
                  <a:srgbClr val="FF0000"/>
                </a:solidFill>
              </a:rPr>
              <a:t>PENYEWAAN APLIKASI BERBASIS CLOUD / HYBRID</a:t>
            </a:r>
          </a:p>
          <a:p>
            <a:pPr marL="457200" indent="-457200">
              <a:buAutoNum type="arabicPeriod"/>
            </a:pPr>
            <a:endParaRPr lang="id-ID" sz="2400" b="1" dirty="0">
              <a:solidFill>
                <a:srgbClr val="FF0000"/>
              </a:solidFill>
            </a:endParaRPr>
          </a:p>
          <a:p>
            <a:endParaRPr lang="id-ID" sz="2400" b="1" dirty="0">
              <a:solidFill>
                <a:srgbClr val="FF0000"/>
              </a:solidFill>
            </a:endParaRPr>
          </a:p>
          <a:p>
            <a:r>
              <a:rPr lang="id-ID" sz="2400" b="1" dirty="0" smtClean="0">
                <a:solidFill>
                  <a:srgbClr val="FF0000"/>
                </a:solidFill>
              </a:rPr>
              <a:t>UNTUK SAAT INI KAMI LEBIH CENDERUNG DENGAN PENYEWAAN APLIKASI DENGAN BIAYA APLIKASI PER BULAN. </a:t>
            </a:r>
          </a:p>
          <a:p>
            <a:endParaRPr lang="id-ID" sz="2400" b="1" dirty="0">
              <a:solidFill>
                <a:srgbClr val="FF0000"/>
              </a:solidFill>
            </a:endParaRPr>
          </a:p>
          <a:p>
            <a:r>
              <a:rPr lang="id-ID" sz="2400" b="1" dirty="0" smtClean="0">
                <a:solidFill>
                  <a:srgbClr val="FF0000"/>
                </a:solidFill>
              </a:rPr>
              <a:t>KISAR PENYEWAAN APLIKASI MULAI DARI 100.000 HINGGA 2.000.000 PERBULAN</a:t>
            </a:r>
          </a:p>
          <a:p>
            <a:endParaRPr lang="id-ID" sz="2400" b="1" dirty="0">
              <a:solidFill>
                <a:srgbClr val="FF0000"/>
              </a:solidFill>
            </a:endParaRPr>
          </a:p>
          <a:p>
            <a:r>
              <a:rPr lang="id-ID" sz="2400" b="1" dirty="0" smtClean="0">
                <a:solidFill>
                  <a:srgbClr val="FF0000"/>
                </a:solidFill>
              </a:rPr>
              <a:t>DENGAN RATA-RATA HARGA SEWA /CLIENT UNTUK 1 APLIKASI 500.000 / BULAN</a:t>
            </a:r>
          </a:p>
        </p:txBody>
      </p:sp>
    </p:spTree>
    <p:extLst>
      <p:ext uri="{BB962C8B-B14F-4D97-AF65-F5344CB8AC3E}">
        <p14:creationId xmlns:p14="http://schemas.microsoft.com/office/powerpoint/2010/main" val="320040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3064" y="299544"/>
            <a:ext cx="5659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b="1" dirty="0" smtClean="0">
                <a:solidFill>
                  <a:schemeClr val="bg1"/>
                </a:solidFill>
              </a:rPr>
              <a:t>ACTIVITY &amp; TARGET</a:t>
            </a:r>
            <a:endParaRPr lang="id-ID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08159522"/>
              </p:ext>
            </p:extLst>
          </p:nvPr>
        </p:nvGraphicFramePr>
        <p:xfrm>
          <a:off x="209748" y="1277857"/>
          <a:ext cx="8502082" cy="46479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8404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3064" y="299544"/>
            <a:ext cx="5659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b="1" dirty="0" smtClean="0">
                <a:solidFill>
                  <a:schemeClr val="bg1"/>
                </a:solidFill>
              </a:rPr>
              <a:t>MARKET</a:t>
            </a:r>
            <a:endParaRPr lang="id-ID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288154953"/>
              </p:ext>
            </p:extLst>
          </p:nvPr>
        </p:nvGraphicFramePr>
        <p:xfrm>
          <a:off x="354956" y="1327552"/>
          <a:ext cx="852282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463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3064" y="299544"/>
            <a:ext cx="5659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b="1" dirty="0" smtClean="0">
                <a:solidFill>
                  <a:schemeClr val="bg1"/>
                </a:solidFill>
              </a:rPr>
              <a:t>TESTIMONY</a:t>
            </a:r>
            <a:endParaRPr lang="id-ID" sz="16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06" y="1350372"/>
            <a:ext cx="8852654" cy="461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78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://3.bp.blogspot.com/-EOUN1-wRAeM/VqgzOeBJwlI/AAAAAAAAABc/eTvJtvb8wx8/s1600/kerjasam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126" y="1387365"/>
            <a:ext cx="6750584" cy="45404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3064" y="299544"/>
            <a:ext cx="56598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b="1" dirty="0" smtClean="0"/>
              <a:t>TERIMA KASIH KAMI HATURKAN ATAS KERJASAMA </a:t>
            </a:r>
          </a:p>
          <a:p>
            <a:r>
              <a:rPr lang="id-ID" sz="2000" b="1" dirty="0" smtClean="0"/>
              <a:t>ERAT YANG BELUM DAN AKAN TERJALIN</a:t>
            </a:r>
            <a:endParaRPr lang="id-ID" sz="2000" b="1" dirty="0"/>
          </a:p>
        </p:txBody>
      </p:sp>
    </p:spTree>
    <p:extLst>
      <p:ext uri="{BB962C8B-B14F-4D97-AF65-F5344CB8AC3E}">
        <p14:creationId xmlns:p14="http://schemas.microsoft.com/office/powerpoint/2010/main" val="19388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747" y="365127"/>
            <a:ext cx="4573971" cy="565040"/>
          </a:xfrm>
        </p:spPr>
        <p:txBody>
          <a:bodyPr>
            <a:normAutofit fontScale="90000"/>
          </a:bodyPr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Informasi Umum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" t="19370" r="700" b="2082"/>
          <a:stretch/>
        </p:blipFill>
        <p:spPr>
          <a:xfrm>
            <a:off x="0" y="1215181"/>
            <a:ext cx="9144000" cy="497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53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747" y="365127"/>
            <a:ext cx="4573971" cy="565040"/>
          </a:xfrm>
        </p:spPr>
        <p:txBody>
          <a:bodyPr>
            <a:normAutofit fontScale="90000"/>
          </a:bodyPr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Profil Dieng Cyber 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747" y="1261241"/>
            <a:ext cx="8688770" cy="4758066"/>
          </a:xfrm>
        </p:spPr>
        <p:txBody>
          <a:bodyPr/>
          <a:lstStyle/>
          <a:p>
            <a:pPr marL="0" indent="0">
              <a:buNone/>
            </a:pPr>
            <a:r>
              <a:rPr lang="id-ID" dirty="0" smtClean="0"/>
              <a:t>Dieng Cyber lahir 27 Maret 2009, merupakan komunitas IT dengan 3 orientasi kegiatan yaitu : Edukasi, Hiburan dan Bisnis. Dalam perkembangan kegiatan bisnis 2010 Dieng Cyber membuat badan hukum berupa CV. </a:t>
            </a:r>
          </a:p>
          <a:p>
            <a:pPr marL="0" indent="0">
              <a:buNone/>
            </a:pPr>
            <a:r>
              <a:rPr lang="id-ID" dirty="0" smtClean="0"/>
              <a:t>Dieng Cyber di dukung oleh banyak programmer dan profesional di bidang IT.</a:t>
            </a:r>
            <a:endParaRPr lang="id-ID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76" y="3959029"/>
            <a:ext cx="2239689" cy="167976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473" y="3959028"/>
            <a:ext cx="2239689" cy="167976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270" y="3959028"/>
            <a:ext cx="2239690" cy="167976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47" y="5333383"/>
            <a:ext cx="2249547" cy="168716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067" y="3959028"/>
            <a:ext cx="1259825" cy="167976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544" y="5333382"/>
            <a:ext cx="2249547" cy="168716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7276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806" y="128644"/>
            <a:ext cx="7886700" cy="864583"/>
          </a:xfrm>
        </p:spPr>
        <p:txBody>
          <a:bodyPr>
            <a:normAutofit fontScale="90000"/>
          </a:bodyPr>
          <a:lstStyle/>
          <a:p>
            <a:r>
              <a:rPr lang="id-ID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Founder &amp; CEO</a:t>
            </a:r>
            <a:r>
              <a:rPr lang="id-ID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d-ID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d-ID" sz="3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ARYO (</a:t>
            </a:r>
            <a:r>
              <a:rPr lang="id-ID" sz="3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SUNARYONO</a:t>
            </a:r>
            <a:r>
              <a:rPr lang="id-ID" sz="3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S.Kom, </a:t>
            </a:r>
            <a:r>
              <a:rPr lang="id-ID" sz="3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M.Kom)</a:t>
            </a:r>
            <a:endParaRPr lang="id-ID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981" y="1261241"/>
            <a:ext cx="8720302" cy="54075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sz="2400" dirty="0" smtClean="0"/>
              <a:t>Jl. S Parman, Semagung RT 3 / 3 Wonosobo, HP. 085729670954, http://sunaryono.my.id</a:t>
            </a:r>
          </a:p>
          <a:p>
            <a:r>
              <a:rPr lang="id-ID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Pendidikan</a:t>
            </a:r>
          </a:p>
          <a:p>
            <a:pPr lvl="1"/>
            <a:r>
              <a:rPr lang="id-ID" sz="2200" dirty="0" smtClean="0"/>
              <a:t>Formal 	: S1 &amp; S2 Teknik Informatika (Cumlaude, IPK : 3,83)</a:t>
            </a:r>
          </a:p>
          <a:p>
            <a:pPr lvl="1"/>
            <a:r>
              <a:rPr lang="id-ID" sz="2200" dirty="0" smtClean="0"/>
              <a:t>MVA	: System Center Advisor, Preparing Data Center for a</a:t>
            </a:r>
          </a:p>
          <a:p>
            <a:pPr marL="457200" lvl="1" indent="0">
              <a:buNone/>
            </a:pPr>
            <a:r>
              <a:rPr lang="id-ID" sz="2200" dirty="0"/>
              <a:t> </a:t>
            </a:r>
            <a:r>
              <a:rPr lang="id-ID" sz="2200" dirty="0" smtClean="0"/>
              <a:t>                      Private Cloud, Developing HTML5 with Javascript, etc</a:t>
            </a:r>
          </a:p>
          <a:p>
            <a:pPr lvl="1"/>
            <a:r>
              <a:rPr lang="id-ID" sz="2200" dirty="0" smtClean="0"/>
              <a:t>Lainnya  	: </a:t>
            </a:r>
            <a:r>
              <a:rPr lang="id-ID" sz="2200" dirty="0"/>
              <a:t>PHP, MySQL, Java, </a:t>
            </a:r>
            <a:r>
              <a:rPr lang="id-ID" sz="2200" dirty="0" smtClean="0"/>
              <a:t>Mikrotik, Kali Linux, dsb</a:t>
            </a:r>
          </a:p>
          <a:p>
            <a:r>
              <a:rPr lang="id-ID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Kompetensi</a:t>
            </a:r>
          </a:p>
          <a:p>
            <a:pPr lvl="1"/>
            <a:r>
              <a:rPr lang="id-ID" sz="2200" dirty="0" smtClean="0"/>
              <a:t>Project Leader ; Project Manager ; System Analysis and Design</a:t>
            </a:r>
          </a:p>
          <a:p>
            <a:pPr lvl="1"/>
            <a:r>
              <a:rPr lang="id-ID" sz="2200" dirty="0" smtClean="0"/>
              <a:t>Web &amp; Mobile Programming ; Data Analysis (Data Mining &amp; AI)</a:t>
            </a:r>
          </a:p>
          <a:p>
            <a:r>
              <a:rPr lang="id-ID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Prestasi</a:t>
            </a:r>
          </a:p>
          <a:p>
            <a:pPr lvl="1"/>
            <a:r>
              <a:rPr lang="id-ID" sz="2200" dirty="0" smtClean="0"/>
              <a:t>Juara III Pengelola IT (2010) ; Juara I &amp; III Instruktur Kursus Komputer (2013, 2014, 2015) ; Juara II Nasional Wirausaha Muda Mandiri 2016</a:t>
            </a:r>
            <a:endParaRPr lang="id-ID" sz="2200" dirty="0"/>
          </a:p>
        </p:txBody>
      </p:sp>
    </p:spTree>
    <p:extLst>
      <p:ext uri="{BB962C8B-B14F-4D97-AF65-F5344CB8AC3E}">
        <p14:creationId xmlns:p14="http://schemas.microsoft.com/office/powerpoint/2010/main" val="163034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1" b="3541"/>
          <a:stretch/>
        </p:blipFill>
        <p:spPr>
          <a:xfrm>
            <a:off x="0" y="1198179"/>
            <a:ext cx="9144000" cy="4824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26124" y="409903"/>
            <a:ext cx="3736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 smtClean="0"/>
              <a:t>ALAMAT KAMI</a:t>
            </a:r>
            <a:endParaRPr lang="id-ID" sz="28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5" r="8711" b="39092"/>
          <a:stretch/>
        </p:blipFill>
        <p:spPr>
          <a:xfrm>
            <a:off x="8069468" y="2215771"/>
            <a:ext cx="944260" cy="1324303"/>
          </a:xfrm>
          <a:prstGeom prst="ellipse">
            <a:avLst/>
          </a:prstGeom>
          <a:ln w="190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81" r="63145" b="31757"/>
          <a:stretch/>
        </p:blipFill>
        <p:spPr>
          <a:xfrm>
            <a:off x="6942575" y="2215771"/>
            <a:ext cx="938412" cy="1324303"/>
          </a:xfrm>
          <a:prstGeom prst="ellipse">
            <a:avLst/>
          </a:prstGeom>
          <a:ln w="190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17" t="30098" r="32338" b="49994"/>
          <a:stretch/>
        </p:blipFill>
        <p:spPr>
          <a:xfrm>
            <a:off x="5846467" y="2215771"/>
            <a:ext cx="934305" cy="1324303"/>
          </a:xfrm>
          <a:prstGeom prst="ellipse">
            <a:avLst/>
          </a:prstGeom>
          <a:ln w="190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5745260" y="3633951"/>
            <a:ext cx="1136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 smtClean="0"/>
              <a:t>LATIEF</a:t>
            </a:r>
          </a:p>
          <a:p>
            <a:pPr algn="ctr"/>
            <a:r>
              <a:rPr lang="id-ID" b="1" dirty="0" smtClean="0"/>
              <a:t>(COO)</a:t>
            </a:r>
            <a:endParaRPr lang="id-ID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804749" y="3633950"/>
            <a:ext cx="1136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 smtClean="0"/>
              <a:t>USHAMA</a:t>
            </a:r>
          </a:p>
          <a:p>
            <a:pPr algn="ctr"/>
            <a:r>
              <a:rPr lang="id-ID" b="1" dirty="0" smtClean="0"/>
              <a:t>(CTO)</a:t>
            </a:r>
            <a:endParaRPr lang="id-ID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858284" y="3633950"/>
            <a:ext cx="1136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 smtClean="0"/>
              <a:t>SOFIE</a:t>
            </a:r>
          </a:p>
          <a:p>
            <a:pPr algn="ctr"/>
            <a:r>
              <a:rPr lang="id-ID" b="1" dirty="0" smtClean="0"/>
              <a:t>(CFO)</a:t>
            </a:r>
            <a:endParaRPr lang="id-ID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960083" y="4410614"/>
            <a:ext cx="2903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AND ALL DIENGCYBER TEAM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77379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8183" r="14982" b="1832"/>
          <a:stretch/>
        </p:blipFill>
        <p:spPr>
          <a:xfrm>
            <a:off x="4351283" y="-228600"/>
            <a:ext cx="4792717" cy="71811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1588" r="51939"/>
          <a:stretch/>
        </p:blipFill>
        <p:spPr>
          <a:xfrm>
            <a:off x="-362606" y="-228600"/>
            <a:ext cx="4745419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39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589" r="51818"/>
          <a:stretch/>
        </p:blipFill>
        <p:spPr>
          <a:xfrm>
            <a:off x="-63052" y="-228600"/>
            <a:ext cx="4761186" cy="7315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8303" r="14377"/>
          <a:stretch/>
        </p:blipFill>
        <p:spPr>
          <a:xfrm>
            <a:off x="4698134" y="-228600"/>
            <a:ext cx="4855779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66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3064" y="299544"/>
            <a:ext cx="5659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b="1" dirty="0" smtClean="0">
                <a:solidFill>
                  <a:schemeClr val="bg1"/>
                </a:solidFill>
              </a:rPr>
              <a:t>KENAPA MEMILIH KAMI</a:t>
            </a:r>
            <a:endParaRPr lang="id-ID" sz="24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7012" t="44684" r="72179" b="23174"/>
          <a:stretch/>
        </p:blipFill>
        <p:spPr>
          <a:xfrm>
            <a:off x="127522" y="3525808"/>
            <a:ext cx="2036940" cy="1768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8364" t="44252" r="50827" b="23606"/>
          <a:stretch/>
        </p:blipFill>
        <p:spPr>
          <a:xfrm>
            <a:off x="2407735" y="3525808"/>
            <a:ext cx="2036940" cy="1768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49715" t="44468" r="29476" b="23390"/>
          <a:stretch/>
        </p:blipFill>
        <p:spPr>
          <a:xfrm>
            <a:off x="4676072" y="3525807"/>
            <a:ext cx="2036940" cy="1768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71188" t="44253" r="8003" b="23605"/>
          <a:stretch/>
        </p:blipFill>
        <p:spPr>
          <a:xfrm>
            <a:off x="6945010" y="3525806"/>
            <a:ext cx="2036940" cy="1768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10639" y="1603158"/>
            <a:ext cx="80395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/>
              <a:t>Sejak 2009, 2010-2011 mengembangkan aplikasi untuk seluruh desa di Kab. Wonosobo, 2015-2016 Mengembangkan Aplikasi di Kementrian Desa Puslatmas untuk di pakai seluruh PSM di Indonesia, 2017 mendapatkan penghargaan Juara II Nasional Wirausaha Muda Mandiri Kategori Financial Technology.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07802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3064" y="299544"/>
            <a:ext cx="5659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b="1" dirty="0" smtClean="0">
                <a:solidFill>
                  <a:schemeClr val="bg1"/>
                </a:solidFill>
              </a:rPr>
              <a:t>BAGAIMANA KAMI BEKERJA</a:t>
            </a:r>
            <a:endParaRPr lang="id-ID" sz="16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0634" y="1306286"/>
            <a:ext cx="55932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b="1" dirty="0"/>
              <a:t>Kami membangun aplikasi dengan Java, PHP, SQL, XML, Javascript, AJAX, Bootstrap, Codeigniter, Laravel, Ruby, Python, dan beberapa bahasa pemrograman atau framework lainnya yang telah kami pertimbangkan kecepatan, kemudahan, kegunaan dan </a:t>
            </a:r>
            <a:r>
              <a:rPr lang="id-ID" sz="2000" b="1" dirty="0" smtClean="0"/>
              <a:t>keamanan</a:t>
            </a:r>
            <a:r>
              <a:rPr lang="id-ID" sz="2000" b="1" dirty="0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912" y="1274259"/>
            <a:ext cx="3048000" cy="20330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320634" y="4632579"/>
            <a:ext cx="84992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400" b="1" dirty="0" smtClean="0">
                <a:solidFill>
                  <a:srgbClr val="FF0000"/>
                </a:solidFill>
              </a:rPr>
              <a:t>TIAP HARI KAMI MEMPRODUKSI SOFTWARE BAIK WEBSITE, DESKTOP ATAUPUN MOBILE DAN SUDAH LEBIH DARI 100 PRODUK YANG KAMI BUAT HINGGA SAAT INI</a:t>
            </a:r>
            <a:endParaRPr lang="id-ID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91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1525</TotalTime>
  <Words>345</Words>
  <Application>Microsoft Office PowerPoint</Application>
  <PresentationFormat>On-screen Show (4:3)</PresentationFormat>
  <Paragraphs>61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Aharoni</vt:lpstr>
      <vt:lpstr>Arial</vt:lpstr>
      <vt:lpstr>Calibri</vt:lpstr>
      <vt:lpstr>Calibri Light</vt:lpstr>
      <vt:lpstr>Impact</vt:lpstr>
      <vt:lpstr>Office Theme</vt:lpstr>
      <vt:lpstr>PowerPoint Presentation</vt:lpstr>
      <vt:lpstr>Informasi Umum</vt:lpstr>
      <vt:lpstr>Profil Dieng Cyber </vt:lpstr>
      <vt:lpstr>Founder &amp; CEO ARYO (SUNARYONO, S.Kom, M.Kom)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8.1</dc:creator>
  <cp:lastModifiedBy>WINDOWS 8.1</cp:lastModifiedBy>
  <cp:revision>44</cp:revision>
  <dcterms:created xsi:type="dcterms:W3CDTF">2017-06-14T10:15:19Z</dcterms:created>
  <dcterms:modified xsi:type="dcterms:W3CDTF">2017-08-09T07:18:11Z</dcterms:modified>
</cp:coreProperties>
</file>